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 showGuides="1">
      <p:cViewPr>
        <p:scale>
          <a:sx n="280" d="100"/>
          <a:sy n="280" d="100"/>
        </p:scale>
        <p:origin x="204" y="-46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44883-7147-852B-B750-99A366FE99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E89CF1-9DE0-774E-69AC-10455255EE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369654-8D47-AC35-1924-D8D8FA1A3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F88D-D095-4642-B6A4-CC245CEBBB30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4CCEEF-A834-C817-C807-497AC52CC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947C2-1332-4AAB-FE86-7C4BE0190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12075-8484-4EAA-9DB0-7C06AB56B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013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1C909-5EA5-5203-D83C-A76E8CA02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D5E826-10BF-6473-B07D-156DBB3799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F1DB1-2520-0E17-2250-332F564BD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F88D-D095-4642-B6A4-CC245CEBBB30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5D71B7-6748-E97B-2776-82537220D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E6801D-0D27-4037-A74C-FE1B9D994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12075-8484-4EAA-9DB0-7C06AB56B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6289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C4C59E-149E-8CD1-A60A-76F694CFB0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421041-7C12-F9AB-71DF-6B58A1764E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5C9483-E00F-3DE2-E3AF-64FED82A3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F88D-D095-4642-B6A4-CC245CEBBB30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F53C0-5CE0-90B7-C165-9E728320E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950B6-3F74-C188-092D-5B689413A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12075-8484-4EAA-9DB0-7C06AB56B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481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04170-F5BF-9E6E-0319-8D96052B4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83426-4DF7-7EA6-7FC0-57FB6AEAF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31FE3-AB68-403E-2610-DC0C56425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F88D-D095-4642-B6A4-CC245CEBBB30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88535-F126-7897-F001-2F89431E6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D6D5EA-0C85-C9F4-B176-6B5911201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12075-8484-4EAA-9DB0-7C06AB56B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013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D7108-D971-0FE8-44BD-47B20196F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A9E98B-0EC5-DD39-9F89-2C5E8D6E5A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D5D630-60FC-A192-B941-3A2FD5579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F88D-D095-4642-B6A4-CC245CEBBB30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64F8F-D6C9-140E-614B-C82A556F8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5BDE2-58F1-8E82-A2E7-8E43EE7CE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12075-8484-4EAA-9DB0-7C06AB56B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623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80209-C347-C61B-F1F3-E1BDEA681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D1D7F-A470-B7C6-ACFA-BFE25CCFBA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2E9EDB-600F-4E26-1A57-B042725D6B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93C627-C174-B6E6-DEF5-0A272FB70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F88D-D095-4642-B6A4-CC245CEBBB30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457106-5172-6AF1-33A5-B78ACD563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285807-A407-3F45-7EC1-356BD3F62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12075-8484-4EAA-9DB0-7C06AB56B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443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3DC75-7382-0D03-3E70-BCB466192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8CFE68-015E-3008-9822-084D8CD73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236982-5AE5-7DFF-A54A-2A90518BF8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91AFBB-7D48-CACA-8B8E-7FB76A2BEA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76ABF3-EE92-0D0E-2CB5-FB141A7573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2B91CE-E084-329A-F659-4DF7ABDBC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F88D-D095-4642-B6A4-CC245CEBBB30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3BEC79-EBB5-4725-7B3A-68385210C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6DEFB6-9051-8579-E04E-33492FF75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12075-8484-4EAA-9DB0-7C06AB56B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755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4AF83-9FFE-BFEC-6ED1-62D28E84E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C94251-2CED-FDAD-1354-B37FC7933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F88D-D095-4642-B6A4-CC245CEBBB30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2F9D3D-FA1C-42D2-2AC4-CAF84CEB2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D92FF1-F581-50EF-45E4-6FCB65CA0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12075-8484-4EAA-9DB0-7C06AB56B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63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29DC1F-52B9-224E-9239-07FE85ECD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F88D-D095-4642-B6A4-CC245CEBBB30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81D6D0-0F88-A8C0-180E-632E14D37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4930D3-2D87-E378-F9EB-0295E7065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12075-8484-4EAA-9DB0-7C06AB56B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665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12D17-12B6-0341-DE80-712AC5766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8AC32-FD33-BFB3-E65C-50C1B1050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A0D998-7E91-1DD5-CA8E-C13CB438E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C7FF28-1B2D-8DFF-38F9-C105A137B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F88D-D095-4642-B6A4-CC245CEBBB30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E1F60E-4505-BED5-93B0-E7110BF0C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0EBD38-4D11-BBD8-8F83-137CA2E60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12075-8484-4EAA-9DB0-7C06AB56B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767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79BEB-733D-8327-91BF-ACF392484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EECAE1-82BD-A501-54A5-835CBF54E8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CA319D-51D3-2981-092B-718E88A53C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2C9EE4-6FB0-2833-24BB-73CB14702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F88D-D095-4642-B6A4-CC245CEBBB30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12F954-FA70-01BE-3433-0E5E9F51B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0703A4-6145-9638-5F3F-29E4FAB1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12075-8484-4EAA-9DB0-7C06AB56B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166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BE380B-D602-09E6-6F75-A672537A9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01CFF4-A04F-DDB0-720C-9E4AF2CE1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AD370B-AB33-FE55-9894-C8634FC0CE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47F88D-D095-4642-B6A4-CC245CEBBB30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00864-764A-94E3-20FF-B477DA14C5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7BA5A-F9B6-C864-7748-F6D2ED476F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A212075-8484-4EAA-9DB0-7C06AB56B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037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420D99C-7DD6-C4B6-0457-140E78F238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437" y="772984"/>
            <a:ext cx="11793126" cy="4868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232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D09B24-EC1A-6ECB-E96D-0C9D550438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3961688-932B-B3B4-66D2-9D86781AA9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821" y="890364"/>
            <a:ext cx="11842357" cy="475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466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645664-6AF6-8D31-D00D-B8D8A62676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68CF84F-7014-6E43-FFC4-432199F06C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024" y="899470"/>
            <a:ext cx="11867952" cy="4803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520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5477F9-6F24-177C-D448-48CD9DEE67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DD5666A-8413-16A9-3095-9DBCEA51D3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091" y="1032550"/>
            <a:ext cx="11893817" cy="4792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17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21C700-21E8-8863-B3D0-E471EFFD71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1656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Jonathan Summers</dc:creator>
  <cp:lastModifiedBy>Jonathan Summers</cp:lastModifiedBy>
  <cp:revision>1</cp:revision>
  <dcterms:created xsi:type="dcterms:W3CDTF">2024-12-11T09:18:06Z</dcterms:created>
  <dcterms:modified xsi:type="dcterms:W3CDTF">2024-12-11T09:23:39Z</dcterms:modified>
</cp:coreProperties>
</file>